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3" y="1625599"/>
            <a:ext cx="8791575" cy="830263"/>
          </a:xfrm>
        </p:spPr>
        <p:txBody>
          <a:bodyPr>
            <a:normAutofit/>
          </a:bodyPr>
          <a:lstStyle/>
          <a:p>
            <a:pPr algn="ctr"/>
            <a:r>
              <a:rPr lang="en-US" sz="3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Presentation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3" y="2865438"/>
            <a:ext cx="8791575" cy="677862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Symmetric algorithm modification system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8200" y="4064000"/>
            <a:ext cx="9664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	: Mr.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Kavinga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Yapa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Abeyawardena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Co-supervisor	: Mr.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Nuwan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Kuruwitarachchi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01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IT14120930 – K.P.A.P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Pathirana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IT14100376 – N.H.A.D.A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Hangawaththa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IT14116216 – L.R.M.O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Lankarathne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89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212118"/>
            <a:ext cx="3138487" cy="71498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Overall IDEA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381" y="927100"/>
            <a:ext cx="7361219" cy="5718317"/>
          </a:xfrm>
        </p:spPr>
      </p:pic>
    </p:spTree>
    <p:extLst>
      <p:ext uri="{BB962C8B-B14F-4D97-AF65-F5344CB8AC3E}">
        <p14:creationId xmlns:p14="http://schemas.microsoft.com/office/powerpoint/2010/main" val="142931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7500" y="342900"/>
            <a:ext cx="6719887" cy="85468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Power measurement unit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7" t="18004" r="30113" b="21499"/>
          <a:stretch/>
        </p:blipFill>
        <p:spPr>
          <a:xfrm>
            <a:off x="1308100" y="1197582"/>
            <a:ext cx="4851400" cy="539460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63" r="12708" b="36481"/>
          <a:stretch/>
        </p:blipFill>
        <p:spPr>
          <a:xfrm>
            <a:off x="6451600" y="1727199"/>
            <a:ext cx="5510489" cy="311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0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4412" y="1614487"/>
            <a:ext cx="9905999" cy="3541714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INA219 I2C Bi-directional DC Current Power Supply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 – This sensor is use to get the current, voltage and time values.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0.96" I2C IIC SPI Serial 128X64 White OLED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 – This will display the values in real time 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TF Card Memory Shield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– The data that will gather with INA219 and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will be recorded in to an SD card as data sets in text files. 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 Nano – All the modules will be managed and necessary coding will be done on the Arduino.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970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3" y="286068"/>
            <a:ext cx="3365701" cy="608933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00" y="282291"/>
            <a:ext cx="3670299" cy="60931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355" y="282291"/>
            <a:ext cx="3781221" cy="60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2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Analyzing Unit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81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Modification Unit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 steps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the 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 algorithm into the system.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language, that algorithm has written.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the random code segment.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the random code into the algorithm and save it.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1336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98</TotalTime>
  <Words>158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Times New Roman</vt:lpstr>
      <vt:lpstr>Trebuchet MS</vt:lpstr>
      <vt:lpstr>Tw Cen MT</vt:lpstr>
      <vt:lpstr>Wingdings</vt:lpstr>
      <vt:lpstr>Circuit</vt:lpstr>
      <vt:lpstr>Progress Presentation</vt:lpstr>
      <vt:lpstr>Team members</vt:lpstr>
      <vt:lpstr>Overall IDEA</vt:lpstr>
      <vt:lpstr>Power measurement unit</vt:lpstr>
      <vt:lpstr>PowerPoint Presentation</vt:lpstr>
      <vt:lpstr>PowerPoint Presentation</vt:lpstr>
      <vt:lpstr>Analyzing Unit</vt:lpstr>
      <vt:lpstr>Modification Unit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Presentation</dc:title>
  <dc:creator>Windows User</dc:creator>
  <cp:lastModifiedBy>Malith Oshan</cp:lastModifiedBy>
  <cp:revision>9</cp:revision>
  <dcterms:created xsi:type="dcterms:W3CDTF">2017-07-09T07:05:41Z</dcterms:created>
  <dcterms:modified xsi:type="dcterms:W3CDTF">2017-07-09T09:09:59Z</dcterms:modified>
</cp:coreProperties>
</file>

<file path=docProps/thumbnail.jpeg>
</file>